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for 6 weeks</a:t>
                </a: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6 weeks</a:t>
            </a:r>
          </a:p>
          <a:p>
            <a:pPr lvl="0"/>
            <a:r>
              <a:rPr/>
              <a:t>Radiation five days per week for 6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a:r>
              <a:rPr/>
              <a:t>Kills cancer cells in the esophagus and lymph nodes</a:t>
            </a:r>
          </a:p>
          <a:p>
            <a:pPr lvl="0"/>
            <a:r>
              <a:rPr/>
              <a:t>Can also cause irritation of the lining of the esophagus.</a:t>
            </a:r>
          </a:p>
          <a:p>
            <a:pPr lvl="0"/>
            <a:r>
              <a:rPr/>
              <a:t>Swallowing can be difficult the last 2 weeks</a:t>
            </a:r>
          </a:p>
          <a:p>
            <a:pPr lvl="0"/>
            <a:r>
              <a:rPr/>
              <a:t>Feeding tube may be needed for 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2025-01-06T23:16:26Z</dcterms:created>
  <dcterms:modified xsi:type="dcterms:W3CDTF">2025-01-06T23:16:26Z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